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654D-7E60-47A2-B2A2-D9F64EB70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99E4A-A70C-47F2-BF4C-3C3B6D72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1E66D-C8B9-4F7A-81C0-2486AAC6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5B6A1-8E92-40CE-93D7-8BAE6E53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34942-D569-4C65-AA4A-FDD10C2F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529E-72F4-4F0F-8ED1-AA37B38C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5BF42-7789-4733-9FFE-B967321CF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4D63-BDDC-4555-B705-C3719A35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24A36-3338-4413-936F-16FEEADB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62D1-34A5-41A1-806C-039CF1BF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B90E4-16E6-4DAB-A7CF-2FF34464E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59CC0-8B23-4352-83D2-564D39C5A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9616-5F9B-4CC4-9B8A-36309A48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B451E-C8BF-45EA-BF91-EAC37AE6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1C50E-45D8-4E78-AB97-597156E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0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086E-61A0-47E4-B769-C7826E6A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38748-E183-4857-8621-4FC239835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15AD-9380-432D-B4C1-CC7F39C8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671D-A4DD-4CE1-A482-F4FE6FFB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DBEC-0FBD-442D-B644-905C32EF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678-B2B3-4868-A036-77C0569F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B1B08-C782-43CD-ADA7-D0F2D1181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6FEC3-4834-4DB3-A155-CFF9777E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84BC-EEC4-465F-A001-B586F465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AFA5-B293-49A9-A53B-EEF1F710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10B-1A26-44F4-BFFA-AD3EFC59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12EB-FCF4-4948-B0E2-7CEC5E4C2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28C7E-B5F5-47A6-914D-8595516C0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14F93-1980-463A-AEA4-620F3FB4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A1702-395C-475A-AEBA-05F61E75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5320-DA70-467C-8FC4-F5D514D8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044B-D68C-47EB-B854-B7D30545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2924B-A228-49CC-9C5F-B03E48BF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2378-A854-45CA-93CF-F36A7841A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29A12-5702-4D2F-ADE2-795B96A93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EA5495-F533-4906-9103-6F6ED8ADB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A5406-7C7A-45EE-B719-BB4F3C06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7366E-E9FE-4D50-AF9E-B4A32DCE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A68CD-96E3-4961-886F-03DBEE04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1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1D70-50E2-4022-ABF8-7F1D47C1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E74BB-6F68-43CB-8A8A-97388629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2CC06-DA53-4671-A5DF-DE612567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4AA70-6037-4891-A451-5F1896FB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6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A012A-8199-4647-AD25-1A3C5875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AC5DE-12C8-4119-A2DD-FA5069D6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0AFDB-89E0-49FE-878F-E05C6BE6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7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F5B0-CB7F-4AE2-BCDE-634023F0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88F4-F574-4DAA-865B-75E420DC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90A19-5239-4A69-93EC-AA70B53A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39AAC-0C7C-406A-8286-0CBDA0B7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BE7FE-D85F-4274-84BC-AF81257D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48C8-964C-494C-B545-B2DD1309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DAF6-DE24-457E-A7FC-E0286C9D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5D52-E714-47FB-BC2C-3D05B10A0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54766-97B2-4CF5-B800-05C343872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4AF32-1F6D-45A2-8916-AB021C20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DC5F-D1B9-4C84-B2AC-BF6D83EA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E247D-AD07-4B5D-8488-97A1A72F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3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C261B-E0A1-4EDB-AA35-96FB4233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8B710-08CF-4853-8058-9B64BFFB9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16B9-79CD-4C22-88AD-5A194616A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521C3-994C-4DDD-8F4E-AAAD45C8A3A3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06AC2-21D1-497E-B4E9-235C5E887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6DDA6-8D20-4797-A170-C8D86BAAC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77B65-A6AB-4D3B-9F97-4D857AE6E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1229DF-BA22-430A-9E19-C4AD69AF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81C51-5E09-40BE-A2FA-AF702AEE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4"/>
            <a:ext cx="12192000" cy="66080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936832-14C8-4991-8296-682F0341D741}"/>
              </a:ext>
            </a:extLst>
          </p:cNvPr>
          <p:cNvSpPr txBox="1">
            <a:spLocks/>
          </p:cNvSpPr>
          <p:nvPr/>
        </p:nvSpPr>
        <p:spPr>
          <a:xfrm>
            <a:off x="5702425" y="2476859"/>
            <a:ext cx="6533966" cy="3639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0" b="1" dirty="0">
                <a:solidFill>
                  <a:schemeClr val="bg1"/>
                </a:solidFill>
                <a:latin typeface="AR CARTER" panose="02000000000000000000" pitchFamily="2" charset="0"/>
              </a:rPr>
              <a:t>WORLD CUISINES </a:t>
            </a:r>
          </a:p>
        </p:txBody>
      </p:sp>
    </p:spTree>
    <p:extLst>
      <p:ext uri="{BB962C8B-B14F-4D97-AF65-F5344CB8AC3E}">
        <p14:creationId xmlns:p14="http://schemas.microsoft.com/office/powerpoint/2010/main" val="415769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05DE-D0A5-4672-8234-C1E2EBBE6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7" y="0"/>
            <a:ext cx="109728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092BAE-B802-48E5-9703-C12AC527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959" y="658088"/>
            <a:ext cx="4554245" cy="1516941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FFC000"/>
                </a:solidFill>
                <a:latin typeface="Algerian" panose="04020705040A02060702" pitchFamily="82" charset="0"/>
              </a:rPr>
              <a:t>ITALY</a:t>
            </a:r>
            <a:endParaRPr lang="en-US" sz="88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7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602148-AE1A-4D43-AAB6-DF18F62A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0"/>
            <a:ext cx="114681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ED147-73F9-4BC7-9AD2-81BC104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996" y="320736"/>
            <a:ext cx="52430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002060"/>
                </a:solidFill>
                <a:latin typeface="Algerian" panose="04020705040A02060702" pitchFamily="82" charset="0"/>
              </a:rPr>
              <a:t>CHINA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78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87C109-220E-4AEF-B9D9-D0E32E0C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0" y="0"/>
            <a:ext cx="1099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692B3-8023-4516-9C49-0377D448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82" y="489413"/>
            <a:ext cx="5184559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ENGLAND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575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5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 CARTER</vt:lpstr>
      <vt:lpstr>Arial</vt:lpstr>
      <vt:lpstr>Calibri</vt:lpstr>
      <vt:lpstr>Calibri Light</vt:lpstr>
      <vt:lpstr>Office Theme</vt:lpstr>
      <vt:lpstr>PowerPoint Presentation</vt:lpstr>
      <vt:lpstr>ITALY</vt:lpstr>
      <vt:lpstr>CHINA </vt:lpstr>
      <vt:lpstr>ENGLAND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</cp:revision>
  <dcterms:created xsi:type="dcterms:W3CDTF">2017-08-16T21:34:02Z</dcterms:created>
  <dcterms:modified xsi:type="dcterms:W3CDTF">2017-08-17T08:24:11Z</dcterms:modified>
</cp:coreProperties>
</file>